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Abel" panose="02020500000000000000" charset="0"/>
      <p:regular r:id="rId30"/>
    </p:embeddedFont>
    <p:embeddedFont>
      <p:font typeface="Cascadia Code" panose="020B0609020000020004" pitchFamily="49" charset="0"/>
      <p:regular r:id="rId31"/>
      <p:bold r:id="rId32"/>
      <p:italic r:id="rId33"/>
      <p:boldItalic r:id="rId34"/>
    </p:embeddedFont>
    <p:embeddedFont>
      <p:font typeface="Dosis" panose="02020500000000000000" charset="0"/>
      <p:regular r:id="rId35"/>
      <p:bold r:id="rId36"/>
    </p:embeddedFont>
    <p:embeddedFont>
      <p:font typeface="Dosis Light" panose="02020500000000000000" charset="0"/>
      <p:regular r:id="rId37"/>
      <p:bold r:id="rId38"/>
    </p:embeddedFont>
    <p:embeddedFont>
      <p:font typeface="Fira Sans Condensed ExtraLight" panose="02020500000000000000" charset="0"/>
      <p:regular r:id="rId39"/>
      <p:bold r:id="rId40"/>
      <p:italic r:id="rId41"/>
      <p:boldItalic r:id="rId42"/>
    </p:embeddedFont>
    <p:embeddedFont>
      <p:font typeface="Fira Sans Extra Condensed Medium" panose="02020500000000000000" charset="0"/>
      <p:regular r:id="rId43"/>
      <p:bold r:id="rId44"/>
      <p:italic r:id="rId45"/>
      <p:boldItalic r:id="rId46"/>
    </p:embeddedFont>
    <p:embeddedFont>
      <p:font typeface="Josefin Sans" panose="02020500000000000000" charset="0"/>
      <p:regular r:id="rId47"/>
      <p:bold r:id="rId48"/>
      <p:italic r:id="rId49"/>
      <p:boldItalic r:id="rId50"/>
    </p:embeddedFont>
    <p:embeddedFont>
      <p:font typeface="Segoe Print" panose="02000600000000000000" pitchFamily="2" charset="0"/>
      <p:regular r:id="rId51"/>
      <p:bold r:id="rId52"/>
    </p:embeddedFont>
    <p:embeddedFont>
      <p:font typeface="Squada One" panose="02020500000000000000" charset="0"/>
      <p:regular r:id="rId53"/>
    </p:embeddedFont>
    <p:embeddedFont>
      <p:font typeface="Staatliches" panose="02020500000000000000" charset="0"/>
      <p:regular r:id="rId54"/>
    </p:embeddedFont>
    <p:embeddedFont>
      <p:font typeface="微軟正黑體" panose="020B0604030504040204" pitchFamily="34" charset="-12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311" autoAdjust="0"/>
  </p:normalViewPr>
  <p:slideViewPr>
    <p:cSldViewPr snapToGrid="0">
      <p:cViewPr varScale="1">
        <p:scale>
          <a:sx n="142" d="100"/>
          <a:sy n="142" d="100"/>
        </p:scale>
        <p:origin x="576" y="120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  <p:sp>
        <p:nvSpPr>
          <p:cNvPr id="103" name="Google Shape;750;p29">
            <a:extLst>
              <a:ext uri="{FF2B5EF4-FFF2-40B4-BE49-F238E27FC236}">
                <a16:creationId xmlns:a16="http://schemas.microsoft.com/office/drawing/2014/main" id="{CB8D4CCA-14E2-4AA8-A559-C744D592C617}"/>
              </a:ext>
            </a:extLst>
          </p:cNvPr>
          <p:cNvSpPr/>
          <p:nvPr/>
        </p:nvSpPr>
        <p:spPr>
          <a:xfrm flipH="1">
            <a:off x="7111996" y="886703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mail Icon | Android Lollipop Iconset | dtafalonso">
            <a:extLst>
              <a:ext uri="{FF2B5EF4-FFF2-40B4-BE49-F238E27FC236}">
                <a16:creationId xmlns:a16="http://schemas.microsoft.com/office/drawing/2014/main" id="{B6065CE8-DEFE-4FB8-9084-CBEDD0D1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65" y="1469234"/>
            <a:ext cx="979203" cy="9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51;p29">
            <a:extLst>
              <a:ext uri="{FF2B5EF4-FFF2-40B4-BE49-F238E27FC236}">
                <a16:creationId xmlns:a16="http://schemas.microsoft.com/office/drawing/2014/main" id="{0B938C6C-48E2-47EB-B0F5-A1E1899E4903}"/>
              </a:ext>
            </a:extLst>
          </p:cNvPr>
          <p:cNvSpPr/>
          <p:nvPr/>
        </p:nvSpPr>
        <p:spPr>
          <a:xfrm flipH="1">
            <a:off x="7113153" y="976210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1" name="Google Shape;5031;p36"/>
          <p:cNvPicPr preferRelativeResize="0"/>
          <p:nvPr/>
        </p:nvPicPr>
        <p:blipFill rotWithShape="1">
          <a:blip r:embed="rId3">
            <a:alphaModFix/>
          </a:blip>
          <a:srcRect l="3523" r="3513"/>
          <a:stretch/>
        </p:blipFill>
        <p:spPr>
          <a:xfrm>
            <a:off x="2856406" y="1462805"/>
            <a:ext cx="3442634" cy="208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6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3" name="Google Shape;5043;p36"/>
          <p:cNvSpPr txBox="1"/>
          <p:nvPr/>
        </p:nvSpPr>
        <p:spPr>
          <a:xfrm flipH="1">
            <a:off x="6654950" y="2360750"/>
            <a:ext cx="1662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B3C43"/>
                </a:solidFill>
                <a:latin typeface="Dosis Light"/>
                <a:ea typeface="Dosis Light"/>
                <a:cs typeface="Dosis Light"/>
                <a:sym typeface="Dosis Light"/>
              </a:rPr>
              <a:t>Insert your multimedia content here</a:t>
            </a:r>
            <a:endParaRPr sz="1200" dirty="0">
              <a:solidFill>
                <a:srgbClr val="5B3C4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3195"/>
              </p:ext>
            </p:extLst>
          </p:nvPr>
        </p:nvGraphicFramePr>
        <p:xfrm>
          <a:off x="628237" y="581621"/>
          <a:ext cx="7887526" cy="444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40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4878311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14896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327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前後端架構建置、教學與研究，前端：註冊登入、商品、商家頁面、報表、個人管理區域、使用者管理，後端：根據需求修改、寄信，期中期末報告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18%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主要前端開發、上台報告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 Model, relation schema, functional dependencies, create seasonings/special/shipping discount, SRS including table, conclusion and some snapshots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後端訂單管理的相關操作，根據需求修改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文件：使用者畫面及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query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截圖、修改其他部分內容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Delete user, Edit Seasonings/Special Discount, Get Vender Special/Seasonings Discount, Query: Add constraint to create table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Staff page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裡面的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Discount Tag Report: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功能性需求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(2.3)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修正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Schema(4.1)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估計並計算使用頻率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(4.2)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測試並取得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Database Size(4.3), future work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Phase2, create table &amp; initialize value &amp; valuation &amp; delete shopping-cart-item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staff manage product &amp; order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13%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ER Diagram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初始架構規劃、後端部分程式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(product,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shopping_cart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valuation, report)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、前端銷售量趨勢圖頁面、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部分資料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15%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6159341" y="77621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 </a:t>
            </a:r>
            <a:r>
              <a:rPr lang="en-US" altLang="zh-TW" dirty="0"/>
              <a:t>Division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734196-A431-4454-AF54-100B0A45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"/>
          <a:stretch/>
        </p:blipFill>
        <p:spPr>
          <a:xfrm>
            <a:off x="3255240" y="0"/>
            <a:ext cx="5273393" cy="5143501"/>
          </a:xfrm>
          <a:prstGeom prst="rect">
            <a:avLst/>
          </a:prstGeom>
        </p:spPr>
      </p:pic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AD6418-A0D9-479B-83F1-34E491EAF0A2}"/>
              </a:ext>
            </a:extLst>
          </p:cNvPr>
          <p:cNvSpPr/>
          <p:nvPr/>
        </p:nvSpPr>
        <p:spPr>
          <a:xfrm>
            <a:off x="2452643" y="4816114"/>
            <a:ext cx="644819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77B55F-CA13-452C-8217-D6F1012906CA}"/>
              </a:ext>
            </a:extLst>
          </p:cNvPr>
          <p:cNvSpPr/>
          <p:nvPr/>
        </p:nvSpPr>
        <p:spPr>
          <a:xfrm>
            <a:off x="6857292" y="414471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1424654B-54DD-41F7-A853-C7C694BE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173194"/>
            <a:ext cx="575945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651</Words>
  <Application>Microsoft Office PowerPoint</Application>
  <PresentationFormat>如螢幕大小 (16:9)</PresentationFormat>
  <Paragraphs>152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Dosis Light</vt:lpstr>
      <vt:lpstr>Fira Sans Condensed ExtraLight</vt:lpstr>
      <vt:lpstr>Arial</vt:lpstr>
      <vt:lpstr>Abel</vt:lpstr>
      <vt:lpstr>微軟正黑體</vt:lpstr>
      <vt:lpstr>Squada One</vt:lpstr>
      <vt:lpstr>Staatliches</vt:lpstr>
      <vt:lpstr>Josefin Sans</vt:lpstr>
      <vt:lpstr>Segoe Print</vt:lpstr>
      <vt:lpstr>Fira Sans Extra Condensed Medium</vt:lpstr>
      <vt:lpstr>Dosis</vt:lpstr>
      <vt:lpstr>Cascadia Code</vt:lpstr>
      <vt:lpstr>新細明體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Work Division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郭梓琳</cp:lastModifiedBy>
  <cp:revision>56</cp:revision>
  <dcterms:modified xsi:type="dcterms:W3CDTF">2022-01-11T08:12:41Z</dcterms:modified>
</cp:coreProperties>
</file>